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49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Default Extension="rels" ContentType="application/vnd.openxmlformats-package.relationships+xml"/>
  <Default Extension="xml" ContentType="application/xml"/>
  <Override PartName="/ppt/tags/tag29.xml" ContentType="application/vnd.openxmlformats-officedocument.presentationml.tags+xml"/>
  <Override PartName="/ppt/tags/tag38.xml" ContentType="application/vnd.openxmlformats-officedocument.presentationml.tags+xml"/>
  <Override PartName="/ppt/tags/tag47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36.xml" ContentType="application/vnd.openxmlformats-officedocument.presentationml.tags+xml"/>
  <Override PartName="/ppt/tags/tag45.xml" ContentType="application/vnd.openxmlformats-officedocument.presentationml.tags+xml"/>
  <Override PartName="/ppt/tags/tag54.xml" ContentType="application/vnd.openxmlformats-officedocument.presentationml.tags+xml"/>
  <Override PartName="/ppt/tags/tag63.xml" ContentType="application/vnd.openxmlformats-officedocument.presentationml.tags+xml"/>
  <Override PartName="/ppt/tags/tag65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43.xml" ContentType="application/vnd.openxmlformats-officedocument.presentationml.tags+xml"/>
  <Override PartName="/ppt/tags/tag52.xml" ContentType="application/vnd.openxmlformats-officedocument.presentationml.tags+xml"/>
  <Override PartName="/ppt/tags/tag6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Default Extension="png" ContentType="image/png"/>
  <Default Extension="mp3" ContentType="audio/mp3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tags/tag59.xml" ContentType="application/vnd.openxmlformats-officedocument.presentationml.tags+xml"/>
  <Default Extension="jpeg" ContentType="image/jpeg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ppt/tags/tag66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tags/tag64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6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  <p:sldId id="256" r:id="rId3"/>
    <p:sldId id="258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60" r:id="rId12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>
        <p:scale>
          <a:sx n="66" d="100"/>
          <a:sy n="66" d="100"/>
        </p:scale>
        <p:origin x="-2382" y="-113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2022/10/20 Thursday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2022/10/20 Thursday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2022/10/20 Thursday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2022/10/20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2022/10/20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2022/10/20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2022/10/20 Thursday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2022/10/20 Thursday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2022/10/20 Thursday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2022/10/20 Thursday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2022/10/20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2022/10/20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NULL" TargetMode="External"/><Relationship Id="rId1" Type="http://schemas.openxmlformats.org/officeDocument/2006/relationships/tags" Target="../tags/tag64.xml"/><Relationship Id="rId6" Type="http://schemas.openxmlformats.org/officeDocument/2006/relationships/image" Target="../media/image1.png"/><Relationship Id="rId5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40229" y="914400"/>
            <a:ext cx="10769599" cy="257040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9600" dirty="0" smtClean="0">
                <a:ln w="12700" cmpd="sng">
                  <a:solidFill>
                    <a:schemeClr val="accent4"/>
                  </a:solidFill>
                  <a:prstDash val="solid"/>
                </a:ln>
              </a:rPr>
              <a:t>地震来了是躲还是逃？</a:t>
            </a:r>
            <a:endParaRPr lang="zh-CN" altLang="en-US" sz="9600" dirty="0">
              <a:ln w="12700" cmpd="sng">
                <a:solidFill>
                  <a:schemeClr val="accent4"/>
                </a:solidFill>
                <a:prstDash val="solid"/>
              </a:ln>
              <a:effectLst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11120" y="4009980"/>
            <a:ext cx="9799200" cy="1472400"/>
          </a:xfrm>
        </p:spPr>
        <p:txBody>
          <a:bodyPr/>
          <a:lstStyle/>
          <a:p>
            <a:r>
              <a:rPr lang="en-US" altLang="zh-CN" sz="3200" dirty="0">
                <a:solidFill>
                  <a:schemeClr val="bg1"/>
                </a:solidFill>
                <a:sym typeface="+mn-ea"/>
              </a:rPr>
              <a:t>       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演讲人：龙山实验小学 五年级</a:t>
            </a: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2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班 姚雨晴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altLang="zh-CN" sz="3200" dirty="0">
              <a:solidFill>
                <a:schemeClr val="bg1"/>
              </a:solidFill>
            </a:endParaRPr>
          </a:p>
        </p:txBody>
      </p:sp>
      <p:pic>
        <p:nvPicPr>
          <p:cNvPr id="5" name="红红肖 - 伟大成就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03580" y="419100"/>
            <a:ext cx="495300" cy="4953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numSld="999" showWhenStopped="0">
                <p:cTn id="15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96340" y="1977390"/>
            <a:ext cx="9799320" cy="2616835"/>
          </a:xfrm>
        </p:spPr>
        <p:txBody>
          <a:bodyPr>
            <a:normAutofit/>
          </a:bodyPr>
          <a:lstStyle/>
          <a:p>
            <a:r>
              <a:rPr lang="zh-CN" altLang="en-US" sz="8000" dirty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谢</a:t>
            </a:r>
            <a:r>
              <a:rPr lang="en-US" altLang="zh-CN" sz="8000" dirty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 </a:t>
            </a:r>
            <a:r>
              <a:rPr lang="zh-CN" altLang="en-US" sz="8000" dirty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谢</a:t>
            </a:r>
            <a:r>
              <a:rPr lang="en-US" altLang="zh-CN" sz="8000" dirty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 </a:t>
            </a:r>
            <a:r>
              <a:rPr lang="zh-CN" altLang="en-US" dirty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/>
            </a:r>
            <a:br>
              <a:rPr lang="zh-CN" altLang="en-US" dirty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</a:br>
            <a:r>
              <a:rPr lang="en-US" altLang="zh-CN" sz="4800" dirty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2022</a:t>
            </a:r>
            <a:r>
              <a:rPr lang="zh-CN" altLang="en-US" sz="4800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年</a:t>
            </a:r>
            <a:r>
              <a:rPr lang="en-US" altLang="zh-CN" sz="4800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10</a:t>
            </a:r>
            <a:r>
              <a:rPr lang="zh-CN" altLang="en-US" sz="4800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月</a:t>
            </a:r>
            <a:r>
              <a:rPr lang="en-US" altLang="zh-CN" sz="4800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20</a:t>
            </a:r>
            <a:r>
              <a:rPr lang="zh-CN" altLang="en-US" sz="4800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日</a:t>
            </a:r>
            <a:endParaRPr lang="zh-CN" altLang="en-US" sz="4800" dirty="0">
              <a:ln w="12700" cmpd="sng">
                <a:solidFill>
                  <a:schemeClr val="accent4"/>
                </a:solidFill>
                <a:prstDash val="solid"/>
              </a:ln>
              <a:effectLst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 smtClean="0"/>
          </a:p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625205" y="637603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pic>
        <p:nvPicPr>
          <p:cNvPr id="12" name="图片 11" descr="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23806"/>
            <a:ext cx="12192000" cy="68818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853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91424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13" y="0"/>
            <a:ext cx="1216236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7944" y="5820229"/>
            <a:ext cx="10247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    四川省安县桑枣中学校长</a:t>
            </a:r>
            <a:r>
              <a:rPr lang="en-US" altLang="zh-CN" sz="48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:</a:t>
            </a:r>
            <a:r>
              <a:rPr lang="zh-CN" altLang="en-US" sz="48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叶志平</a:t>
            </a:r>
            <a:endParaRPr lang="zh-CN" altLang="en-US" sz="4800" b="1" dirty="0">
              <a:solidFill>
                <a:schemeClr val="accent6">
                  <a:lumMod val="75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017829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c659a41f-cfe3-48b9-9296-cac59d2f2bbe"/>
  <p:tag name="COMMONDATA" val="eyJoZGlkIjoiZDJjYTY1ZmE5M2U1NGNjM2Y2MjJkMzZlMmNmMGI2MD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47</Words>
  <Application>Microsoft Office PowerPoint</Application>
  <PresentationFormat>自定义</PresentationFormat>
  <Paragraphs>4</Paragraphs>
  <Slides>11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2" baseType="lpstr">
      <vt:lpstr>Office 主题​​</vt:lpstr>
      <vt:lpstr>地震来了是躲还是逃？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谢 谢  2022年10月20日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红领巾讲解</dc:title>
  <dc:creator>Brave</dc:creator>
  <cp:lastModifiedBy>Administrator</cp:lastModifiedBy>
  <cp:revision>186</cp:revision>
  <dcterms:created xsi:type="dcterms:W3CDTF">2019-06-19T02:08:00Z</dcterms:created>
  <dcterms:modified xsi:type="dcterms:W3CDTF">2022-10-20T13:31:53Z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2052-11.1.0.12313</vt:lpwstr>
  </property>
  <property fmtid="{D5CDD505-2E9C-101B-9397-08002B2CF9AE}" pid="3" name="ICV">
    <vt:lpwstr>755F644AB4B04E2D9900478D8885D4BD</vt:lpwstr>
  </property>
</Properties>
</file>